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6C38-B0EB-AA6F-61F1-CC90FA11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A7DED-C5BD-465C-CF3C-638DE887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CF74-07ED-42E8-9AB9-7F82D580DFC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CCF8D-6C72-00E3-7F36-09E04FFF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2C89D-1A34-1B13-F7F1-AD8C0797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2BF8D-4A4F-454A-A7E3-0D73BFBC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4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E0DA0-7EEB-ADFC-8AE8-451D3462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9658D-D562-79B0-C2D3-816FEA6BF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498D6-30CA-D10F-280D-AD8A0DE31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FCF74-07ED-42E8-9AB9-7F82D580DFC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B6836-5D62-65CC-6473-16C4EE1E0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78EB-D725-AABB-0701-5CCFDF0FE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2BF8D-4A4F-454A-A7E3-0D73BFBC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1583A3-8B6A-6291-53F8-286D3F8C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55AD6-C29B-FB78-CB52-57F2F0069D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10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4EB3DA-0323-BAEA-A278-4DE2B4CF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Tạo hàm trả về bảng (Table)</a:t>
            </a:r>
            <a:r>
              <a:rPr lang="en-US">
                <a:effectLst/>
              </a:rPr>
              <a:t>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93DE6E-A275-8AA7-B0EA-2247EC756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66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D2A104-AB1D-9D24-1A57-274DF140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Tạo hàm trả về bảng (Table)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8B058-64A9-9F95-E477-E2252B8A6F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985608-EB38-1AC3-361D-9EC484A0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4. Tạo hàm trả về bảng với nhiều lệnh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ED353-1EFC-5B70-15E8-886BB96F89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0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C01635-DAD2-5BD4-E0BD-8A017150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4. Tạo hàm trả về bảng với nhiều lệnh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5CB03-BE9B-212E-A6F4-3DA9DD464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926C82-5800-B940-64BF-EEEC41B0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4. Tạo hàm trả về bảng với nhiều lệnh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1A164-661F-7456-8158-D45792062D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D7E099-615C-767A-EC09-7B7EDA8C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4. Tạo hàm trả về bảng với nhiều lệnh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37DD5-19AD-FE8B-0C63-57A4BA1F55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28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571BA6-6800-71A0-51F7-EA6C3FD7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4. Tạo hàm trả về bảng với nhiều lệnh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6242B-A1E0-CC99-4B7F-255FE426E7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68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C3874D-2FF7-4421-5650-437B87FE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5. Sửa hàm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22C5B-BD79-B056-9972-6415B0423C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6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051B71-9DAD-C70F-C130-18F8FDE8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5. Sửa hàm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7F27F-2485-D1D9-1B97-3664F543E6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13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90DD05-270A-01F4-985E-E494A31E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5. Sửa hàm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10016-0315-D764-DEC3-A9253C3AA7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22F7A7-6A1A-C6C9-FE4A-4843ADDF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000"/>
              <a:t>BÀI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4F53C-1FFB-2834-190C-0F24375D1B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06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43534C-0CD5-3A89-DA35-72556ED3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6. Xem nội dung hàm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484D7-C3A1-CB08-72E7-A423E1ABB0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82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D455F0-C8A2-294C-05D9-5FFADA3E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7. Xóa hàm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C8871-1382-8D08-883B-950E144F73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38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6DE286-1D86-3FBF-4D22-CB3B0DE6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NỘI DUNG CHÍNH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91C9A-769A-6931-CAB2-8ED4FA7C82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3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E6117D-9C12-3157-2042-422594D01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Tổng quan về hàm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59511-A4F1-41CE-C68B-E56D3F6C6E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7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E302BC-C24B-5137-16EB-51D60946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Tạo hàm vô hướng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9AE9F-8F8C-9C47-1BB4-AEFF2C08F5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2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34E3B1-F926-AF61-BB90-BCBC4336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Tạo hàm vô hướng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40214-D6E2-8179-DC53-AFFCFEFD2D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3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0E3A9C-67FD-86D0-2091-690D58287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 Tạo hàm vô hướng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6641B-BC0B-3EFE-CE57-90A043F2C0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96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D0DEB3-0292-58B8-E630-2773D0F9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Tạo hàm trả về bảng (Table)</a:t>
            </a:r>
            <a:r>
              <a:rPr lang="en-US">
                <a:effectLst/>
              </a:rPr>
              <a:t>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C6F5A-0DCC-7984-9886-172BE19E12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2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264D8D-7669-3F8C-8DF5-A496CB99B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3. Tạo hàm trả về bảng (Table)</a:t>
            </a:r>
            <a:r>
              <a:rPr lang="en-US">
                <a:effectLst/>
              </a:rPr>
              <a:t>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CBD16-0819-0FD7-655E-6802AE022C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8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On-screen Show (4:3)</PresentationFormat>
  <Paragraphs>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BÀI 4</vt:lpstr>
      <vt:lpstr>NỘI DUNG CHÍNH</vt:lpstr>
      <vt:lpstr>1. Tổng quan về hàm</vt:lpstr>
      <vt:lpstr>2. Tạo hàm vô hướng</vt:lpstr>
      <vt:lpstr>2. Tạo hàm vô hướng</vt:lpstr>
      <vt:lpstr>2. Tạo hàm vô hướng</vt:lpstr>
      <vt:lpstr>3. Tạo hàm trả về bảng (Table) </vt:lpstr>
      <vt:lpstr>3. Tạo hàm trả về bảng (Table) </vt:lpstr>
      <vt:lpstr>3. Tạo hàm trả về bảng (Table) </vt:lpstr>
      <vt:lpstr>3. Tạo hàm trả về bảng (Table)</vt:lpstr>
      <vt:lpstr>4. Tạo hàm trả về bảng với nhiều lệnh</vt:lpstr>
      <vt:lpstr>4. Tạo hàm trả về bảng với nhiều lệnh</vt:lpstr>
      <vt:lpstr>4. Tạo hàm trả về bảng với nhiều lệnh</vt:lpstr>
      <vt:lpstr>4. Tạo hàm trả về bảng với nhiều lệnh</vt:lpstr>
      <vt:lpstr>4. Tạo hàm trả về bảng với nhiều lệnh</vt:lpstr>
      <vt:lpstr>5. Sửa hàm</vt:lpstr>
      <vt:lpstr>5. Sửa hàm</vt:lpstr>
      <vt:lpstr>5. Sửa hàm</vt:lpstr>
      <vt:lpstr>6. Xem nội dung hàm</vt:lpstr>
      <vt:lpstr>7. Xóa hàm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2024-10-14T11:02:33Z</dcterms:created>
  <dcterms:modified xsi:type="dcterms:W3CDTF">2024-10-14T11:02:33Z</dcterms:modified>
</cp:coreProperties>
</file>